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35763" cy="98663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9A"/>
    <a:srgbClr val="ABB300"/>
    <a:srgbClr val="00AFD8"/>
    <a:srgbClr val="DC222D"/>
    <a:srgbClr val="ECC411"/>
    <a:srgbClr val="E4E1E0"/>
    <a:srgbClr val="13294A"/>
    <a:srgbClr val="0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9" autoAdjust="0"/>
    <p:restoredTop sz="94639" autoAdjust="0"/>
  </p:normalViewPr>
  <p:slideViewPr>
    <p:cSldViewPr>
      <p:cViewPr>
        <p:scale>
          <a:sx n="120" d="100"/>
          <a:sy n="120" d="100"/>
        </p:scale>
        <p:origin x="-870" y="-12"/>
      </p:cViewPr>
      <p:guideLst>
        <p:guide orient="horz" pos="935"/>
        <p:guide orient="horz" pos="4065"/>
        <p:guide orient="horz" pos="1207"/>
        <p:guide orient="horz" pos="2500"/>
        <p:guide orient="horz" pos="2591"/>
        <p:guide pos="136"/>
        <p:guide pos="5602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>
      <p:cViewPr varScale="1">
        <p:scale>
          <a:sx n="93" d="100"/>
          <a:sy n="93" d="100"/>
        </p:scale>
        <p:origin x="-3882" y="-10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611" tIns="50306" rIns="100611" bIns="5030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96" y="1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611" tIns="50306" rIns="100611" bIns="5030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0474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611" tIns="50306" rIns="100611" bIns="5030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96" y="9370474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611" tIns="50306" rIns="100611" bIns="5030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1397504-9F87-4797-9F14-2C71D815F5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2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7" tIns="47428" rIns="94857" bIns="47428" numCol="1" anchor="t" anchorCtr="0" compatLnSpc="1">
            <a:prstTxWarp prst="textNoShape">
              <a:avLst/>
            </a:prstTxWarp>
          </a:bodyPr>
          <a:lstStyle>
            <a:lvl1pPr algn="l" defTabSz="94847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96" y="1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7" tIns="47428" rIns="94857" bIns="47428" numCol="1" anchor="t" anchorCtr="0" compatLnSpc="1">
            <a:prstTxWarp prst="textNoShape">
              <a:avLst/>
            </a:prstTxWarp>
          </a:bodyPr>
          <a:lstStyle>
            <a:lvl1pPr algn="r" defTabSz="94847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43" y="4686139"/>
            <a:ext cx="5389279" cy="444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7" tIns="47428" rIns="94857" bIns="474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474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7" tIns="47428" rIns="94857" bIns="47428" numCol="1" anchor="b" anchorCtr="0" compatLnSpc="1">
            <a:prstTxWarp prst="textNoShape">
              <a:avLst/>
            </a:prstTxWarp>
          </a:bodyPr>
          <a:lstStyle>
            <a:lvl1pPr algn="l" defTabSz="94847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96" y="9370474"/>
            <a:ext cx="2918497" cy="4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7" tIns="47428" rIns="94857" bIns="47428" numCol="1" anchor="b" anchorCtr="0" compatLnSpc="1">
            <a:prstTxWarp prst="textNoShape">
              <a:avLst/>
            </a:prstTxWarp>
          </a:bodyPr>
          <a:lstStyle>
            <a:lvl1pPr algn="r" defTabSz="94847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9ACF6E-537B-4E03-9F3C-26E7D4092A6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01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473" eaLnBrk="0" hangingPunct="0">
              <a:defRPr>
                <a:solidFill>
                  <a:schemeClr val="bg2"/>
                </a:solidFill>
                <a:latin typeface="Arial" charset="0"/>
              </a:defRPr>
            </a:lvl1pPr>
            <a:lvl2pPr marL="817468" indent="-314411" defTabSz="948473" eaLnBrk="0" hangingPunct="0">
              <a:defRPr>
                <a:solidFill>
                  <a:schemeClr val="bg2"/>
                </a:solidFill>
                <a:latin typeface="Arial" charset="0"/>
              </a:defRPr>
            </a:lvl2pPr>
            <a:lvl3pPr marL="1257643" indent="-251529" defTabSz="948473" eaLnBrk="0" hangingPunct="0">
              <a:defRPr>
                <a:solidFill>
                  <a:schemeClr val="bg2"/>
                </a:solidFill>
                <a:latin typeface="Arial" charset="0"/>
              </a:defRPr>
            </a:lvl3pPr>
            <a:lvl4pPr marL="1760700" indent="-251529" defTabSz="948473" eaLnBrk="0" hangingPunct="0">
              <a:defRPr>
                <a:solidFill>
                  <a:schemeClr val="bg2"/>
                </a:solidFill>
                <a:latin typeface="Arial" charset="0"/>
              </a:defRPr>
            </a:lvl4pPr>
            <a:lvl5pPr marL="2263757" indent="-251529" defTabSz="948473" eaLnBrk="0" hangingPunct="0">
              <a:defRPr>
                <a:solidFill>
                  <a:schemeClr val="bg2"/>
                </a:solidFill>
                <a:latin typeface="Arial" charset="0"/>
              </a:defRPr>
            </a:lvl5pPr>
            <a:lvl6pPr marL="2766814" indent="-251529" algn="ctr" defTabSz="9484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charset="0"/>
              </a:defRPr>
            </a:lvl6pPr>
            <a:lvl7pPr marL="3269872" indent="-251529" algn="ctr" defTabSz="9484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charset="0"/>
              </a:defRPr>
            </a:lvl7pPr>
            <a:lvl8pPr marL="3772929" indent="-251529" algn="ctr" defTabSz="9484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charset="0"/>
              </a:defRPr>
            </a:lvl8pPr>
            <a:lvl9pPr marL="4275986" indent="-251529" algn="ctr" defTabSz="9484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/>
            <a:fld id="{FEB8838F-D572-4783-9166-600605EDAE9D}" type="slidenum">
              <a:rPr lang="de-DE" smtClean="0">
                <a:solidFill>
                  <a:schemeClr val="tx1"/>
                </a:solidFill>
              </a:rPr>
              <a:pPr eaLnBrk="1" hangingPunct="1"/>
              <a:t>1</a:t>
            </a:fld>
            <a:endParaRPr lang="de-DE" smtClean="0">
              <a:solidFill>
                <a:schemeClr val="tx1"/>
              </a:solidFill>
            </a:endParaRPr>
          </a:p>
        </p:txBody>
      </p:sp>
      <p:sp>
        <p:nvSpPr>
          <p:cNvPr id="675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40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1046"/>
          <p:cNvSpPr>
            <a:spLocks noChangeArrowheads="1"/>
          </p:cNvSpPr>
          <p:nvPr/>
        </p:nvSpPr>
        <p:spPr bwMode="auto">
          <a:xfrm>
            <a:off x="-6350" y="1484313"/>
            <a:ext cx="9153525" cy="5376862"/>
          </a:xfrm>
          <a:prstGeom prst="rect">
            <a:avLst/>
          </a:prstGeom>
          <a:solidFill>
            <a:srgbClr val="E4E1E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6" name="Group 1045"/>
          <p:cNvGrpSpPr>
            <a:grpSpLocks/>
          </p:cNvGrpSpPr>
          <p:nvPr/>
        </p:nvGrpSpPr>
        <p:grpSpPr bwMode="auto">
          <a:xfrm>
            <a:off x="-6350" y="-6350"/>
            <a:ext cx="9156700" cy="6873875"/>
            <a:chOff x="-4" y="-4"/>
            <a:chExt cx="5768" cy="4330"/>
          </a:xfrm>
        </p:grpSpPr>
        <p:sp>
          <p:nvSpPr>
            <p:cNvPr id="7" name="Freeform 1043"/>
            <p:cNvSpPr>
              <a:spLocks/>
            </p:cNvSpPr>
            <p:nvPr userDrawn="1"/>
          </p:nvSpPr>
          <p:spPr bwMode="auto">
            <a:xfrm>
              <a:off x="-4" y="-4"/>
              <a:ext cx="186" cy="1349"/>
            </a:xfrm>
            <a:custGeom>
              <a:avLst/>
              <a:gdLst>
                <a:gd name="T0" fmla="*/ 186 w 186"/>
                <a:gd name="T1" fmla="*/ 0 h 1349"/>
                <a:gd name="T2" fmla="*/ 0 w 186"/>
                <a:gd name="T3" fmla="*/ 1349 h 1349"/>
                <a:gd name="T4" fmla="*/ 0 w 186"/>
                <a:gd name="T5" fmla="*/ 0 h 1349"/>
                <a:gd name="T6" fmla="*/ 186 w 186"/>
                <a:gd name="T7" fmla="*/ 0 h 13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1349">
                  <a:moveTo>
                    <a:pt x="186" y="0"/>
                  </a:moveTo>
                  <a:lnTo>
                    <a:pt x="0" y="1349"/>
                  </a:lnTo>
                  <a:lnTo>
                    <a:pt x="0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132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044"/>
            <p:cNvSpPr>
              <a:spLocks/>
            </p:cNvSpPr>
            <p:nvPr userDrawn="1"/>
          </p:nvSpPr>
          <p:spPr bwMode="auto">
            <a:xfrm>
              <a:off x="5354" y="1"/>
              <a:ext cx="410" cy="4325"/>
            </a:xfrm>
            <a:custGeom>
              <a:avLst/>
              <a:gdLst>
                <a:gd name="T0" fmla="*/ 0 w 410"/>
                <a:gd name="T1" fmla="*/ 4325 h 4325"/>
                <a:gd name="T2" fmla="*/ 410 w 410"/>
                <a:gd name="T3" fmla="*/ 4325 h 4325"/>
                <a:gd name="T4" fmla="*/ 410 w 410"/>
                <a:gd name="T5" fmla="*/ 0 h 4325"/>
                <a:gd name="T6" fmla="*/ 0 w 410"/>
                <a:gd name="T7" fmla="*/ 4325 h 43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0" h="4325">
                  <a:moveTo>
                    <a:pt x="0" y="4325"/>
                  </a:moveTo>
                  <a:lnTo>
                    <a:pt x="410" y="4325"/>
                  </a:lnTo>
                  <a:lnTo>
                    <a:pt x="410" y="0"/>
                  </a:lnTo>
                  <a:lnTo>
                    <a:pt x="0" y="4325"/>
                  </a:lnTo>
                  <a:close/>
                </a:path>
              </a:pathLst>
            </a:custGeom>
            <a:solidFill>
              <a:srgbClr val="132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pic>
        <p:nvPicPr>
          <p:cNvPr id="9" name="Picture 2" descr="http://www.tierschutzverein-hilchenbach.de/assets/images/postaut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60350"/>
            <a:ext cx="15906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03238" y="3249613"/>
            <a:ext cx="7308850" cy="1223962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03238" y="4724400"/>
            <a:ext cx="7308850" cy="947738"/>
          </a:xfrm>
        </p:spPr>
        <p:txBody>
          <a:bodyPr/>
          <a:lstStyle>
            <a:lvl1pPr marL="0" indent="0">
              <a:spcBef>
                <a:spcPct val="0"/>
              </a:spcBef>
              <a:buFont typeface="Arial" charset="0"/>
              <a:buNone/>
              <a:defRPr sz="1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0" name="Rectangle 10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03238" y="58769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66A62"/>
                </a:solidFill>
              </a:defRPr>
            </a:lvl1pPr>
          </a:lstStyle>
          <a:p>
            <a:pPr>
              <a:defRPr/>
            </a:pPr>
            <a:fld id="{34C76AFE-2EFB-41DB-8A15-A6FA11786D6C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8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651F3-FE0D-4917-AABB-7A68BE57FE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3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 userDrawn="1"/>
        </p:nvSpPr>
        <p:spPr bwMode="auto">
          <a:xfrm>
            <a:off x="7667625" y="0"/>
            <a:ext cx="1476375" cy="126841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233363"/>
            <a:ext cx="2047875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233363"/>
            <a:ext cx="5992812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0E06-A174-476E-9ED9-E4FCED6BED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952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9DD9F-C176-428B-8B84-93C3C768F3A3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185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5D81-A1BE-430E-8E2A-56908BF68D2C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412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9979-37F3-4D75-B131-276E64691164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9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113" y="2676525"/>
            <a:ext cx="3389312" cy="68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0825" y="2676525"/>
            <a:ext cx="3390900" cy="68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C84B-0C97-4D72-A86F-0C19559693AA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219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D99-4273-4877-AB79-0A6963E04579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26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5215-3FA5-4D13-B70A-1169042F35CB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124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6CB81-9FA4-4E9D-94C7-BF1A4C91361B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209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9681-C415-4DF2-A9F9-6893C0E72E53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58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ierschutzverein-hilchenbach.de/assets/images/postaut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60350"/>
            <a:ext cx="15906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75E7-9330-4CD2-9B70-A32AB834AE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091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77F63-B90C-4BE0-A3D4-A3E48AF50A68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955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B49C-9DC7-4AAE-B7EF-1A53E868C0BA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076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763" y="1449388"/>
            <a:ext cx="1731962" cy="1908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1449388"/>
            <a:ext cx="5048250" cy="1908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1A1B-72D5-41C9-A942-DAF730BD7773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7491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4523-14BF-42E3-8AE5-79DBC2F63C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979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352B-871D-493F-BD23-09057798E9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712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7366-87A4-4298-B4E8-ED2C1E698D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507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4724400"/>
            <a:ext cx="3578225" cy="94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3863" y="4724400"/>
            <a:ext cx="3578225" cy="94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20687-388D-49DE-9868-D6D8D82776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703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77E38-3458-42B0-9BA0-CA64B933FE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3120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EC1A-4B01-4A85-BAAD-E96CE437C05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4033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A377D-B716-400D-95E0-BDEDDE9D414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2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ierschutzverein-hilchenbach.de/assets/images/postaut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60350"/>
            <a:ext cx="15906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5B36-1DE3-44AE-8DED-3396962F79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9947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0E67-3407-436A-A3DF-6E733B0BC8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472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5219B-885B-4F76-A74D-E275229D19D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6097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BF0FE-87EF-4924-BF50-3139EBE640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730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84875" y="3249613"/>
            <a:ext cx="1827213" cy="2420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249613"/>
            <a:ext cx="5329237" cy="2420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CD99-0539-4326-B139-24D136FA26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871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E55A0-7695-4EA1-804C-5EEC105C7B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0297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088EF-1693-43E4-8EFD-AA785A8A09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6502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EFC78-3B2B-473C-B018-09D8930966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024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5291138"/>
            <a:ext cx="3578225" cy="94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3863" y="5291138"/>
            <a:ext cx="3578225" cy="94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8D2D-5436-4BAC-9788-FB2AE139AC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9696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D148-0855-464F-A860-98A73D296C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0551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2F17-B56D-4888-B799-95856397758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4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ierschutzverein-hilchenbach.de/assets/images/postaut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60350"/>
            <a:ext cx="15906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113" y="2024063"/>
            <a:ext cx="4019550" cy="410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024063"/>
            <a:ext cx="4021137" cy="410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8383-2C9C-4E6B-89EA-BDD5BA459CF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794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DACCC-3188-4200-AE37-6B3BA33E9E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3881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0CD74-9535-42B0-ADAA-14F1023DE3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9096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120E-6F44-40A8-A996-019F45DA0D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6898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3CA4B-58E0-48AE-96A2-5250215263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3878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84875" y="4257675"/>
            <a:ext cx="1827213" cy="1979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257675"/>
            <a:ext cx="5329237" cy="1979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0867C-6433-4C82-9A8C-8787FFEA25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47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A7E7-8609-4210-B781-F09FA9C541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03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29830-C4F4-4865-A5D6-BBA9BDCEFA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ierschutzverein-hilchenbach.de/assets/images/postaut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60350"/>
            <a:ext cx="15906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53665-6284-44CA-875B-B74AE06E1D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5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F2629-9536-497E-A6BA-68859A731AF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74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 userDrawn="1"/>
        </p:nvSpPr>
        <p:spPr bwMode="auto">
          <a:xfrm>
            <a:off x="7667625" y="0"/>
            <a:ext cx="1476375" cy="126841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04DD-176E-48CA-BD03-3FAC40EFF46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6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intergrund_Inhalt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4" t="-41789" r="-2654" b="-84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33363"/>
            <a:ext cx="6932612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9113" y="2024063"/>
            <a:ext cx="8193087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3988" y="6472238"/>
            <a:ext cx="77565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66A6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9288" y="6472238"/>
            <a:ext cx="44291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66A62"/>
                </a:solidFill>
              </a:defRPr>
            </a:lvl1pPr>
          </a:lstStyle>
          <a:p>
            <a:pPr>
              <a:defRPr/>
            </a:pPr>
            <a:fld id="{D78EF0A7-5BF8-4152-950C-F4176E40F1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44" r:id="rId5"/>
    <p:sldLayoutId id="2147484145" r:id="rId6"/>
    <p:sldLayoutId id="2147484185" r:id="rId7"/>
    <p:sldLayoutId id="2147484146" r:id="rId8"/>
    <p:sldLayoutId id="2147484186" r:id="rId9"/>
    <p:sldLayoutId id="2147484147" r:id="rId10"/>
    <p:sldLayoutId id="21474841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ts val="800"/>
        </a:spcBef>
        <a:spcAft>
          <a:spcPct val="0"/>
        </a:spcAft>
        <a:buClr>
          <a:srgbClr val="13294A"/>
        </a:buClr>
        <a:buFont typeface="Arial" charset="0"/>
        <a:buChar char="–"/>
        <a:defRPr sz="2000">
          <a:solidFill>
            <a:srgbClr val="13294A"/>
          </a:solidFill>
          <a:latin typeface="+mn-lt"/>
          <a:ea typeface="+mn-ea"/>
          <a:cs typeface="+mn-cs"/>
        </a:defRPr>
      </a:lvl1pPr>
      <a:lvl2pPr marL="533400" indent="-265113" algn="l" rtl="0" eaLnBrk="0" fontAlgn="base" hangingPunct="0">
        <a:spcBef>
          <a:spcPts val="800"/>
        </a:spcBef>
        <a:spcAft>
          <a:spcPct val="0"/>
        </a:spcAft>
        <a:buClr>
          <a:srgbClr val="13294A"/>
        </a:buClr>
        <a:buChar char="•"/>
        <a:defRPr>
          <a:solidFill>
            <a:srgbClr val="13294A"/>
          </a:solidFill>
          <a:latin typeface="+mn-lt"/>
        </a:defRPr>
      </a:lvl2pPr>
      <a:lvl3pPr marL="812800" indent="-277813" algn="l" rtl="0" eaLnBrk="0" fontAlgn="base" hangingPunct="0">
        <a:spcBef>
          <a:spcPts val="800"/>
        </a:spcBef>
        <a:spcAft>
          <a:spcPct val="0"/>
        </a:spcAft>
        <a:buClr>
          <a:srgbClr val="13294A"/>
        </a:buClr>
        <a:buFont typeface="Arial" charset="0"/>
        <a:buChar char="–"/>
        <a:defRPr sz="1600">
          <a:solidFill>
            <a:srgbClr val="13294A"/>
          </a:solidFill>
          <a:latin typeface="+mn-lt"/>
        </a:defRPr>
      </a:lvl3pPr>
      <a:lvl4pPr marL="1079500" indent="-265113" algn="l" rtl="0" eaLnBrk="0" fontAlgn="base" hangingPunct="0">
        <a:spcBef>
          <a:spcPts val="800"/>
        </a:spcBef>
        <a:spcAft>
          <a:spcPct val="0"/>
        </a:spcAft>
        <a:buClr>
          <a:srgbClr val="13294A"/>
        </a:buClr>
        <a:buChar char="•"/>
        <a:defRPr sz="1600">
          <a:solidFill>
            <a:srgbClr val="13294A"/>
          </a:solidFill>
          <a:latin typeface="+mn-lt"/>
        </a:defRPr>
      </a:lvl4pPr>
      <a:lvl5pPr marL="1346200" indent="-265113" algn="l" rtl="0" eaLnBrk="0" fontAlgn="base" hangingPunct="0">
        <a:spcBef>
          <a:spcPts val="800"/>
        </a:spcBef>
        <a:spcAft>
          <a:spcPct val="0"/>
        </a:spcAft>
        <a:buClr>
          <a:srgbClr val="13294A"/>
        </a:buClr>
        <a:buFont typeface="Arial" charset="0"/>
        <a:buChar char="–"/>
        <a:defRPr sz="1600">
          <a:solidFill>
            <a:srgbClr val="13294A"/>
          </a:solidFill>
          <a:latin typeface="+mn-lt"/>
        </a:defRPr>
      </a:lvl5pPr>
      <a:lvl6pPr marL="1803400" indent="-265113" algn="l" rtl="0" fontAlgn="base">
        <a:spcBef>
          <a:spcPts val="800"/>
        </a:spcBef>
        <a:spcAft>
          <a:spcPct val="0"/>
        </a:spcAft>
        <a:buClr>
          <a:srgbClr val="13294A"/>
        </a:buClr>
        <a:buFont typeface="Arial" charset="0"/>
        <a:buChar char="–"/>
        <a:defRPr sz="1600">
          <a:solidFill>
            <a:srgbClr val="13294A"/>
          </a:solidFill>
          <a:latin typeface="+mn-lt"/>
        </a:defRPr>
      </a:lvl6pPr>
      <a:lvl7pPr marL="2260600" indent="-265113" algn="l" rtl="0" fontAlgn="base">
        <a:spcBef>
          <a:spcPts val="800"/>
        </a:spcBef>
        <a:spcAft>
          <a:spcPct val="0"/>
        </a:spcAft>
        <a:buClr>
          <a:srgbClr val="13294A"/>
        </a:buClr>
        <a:buFont typeface="Arial" charset="0"/>
        <a:buChar char="–"/>
        <a:defRPr sz="1600">
          <a:solidFill>
            <a:srgbClr val="13294A"/>
          </a:solidFill>
          <a:latin typeface="+mn-lt"/>
        </a:defRPr>
      </a:lvl7pPr>
      <a:lvl8pPr marL="2717800" indent="-265113" algn="l" rtl="0" fontAlgn="base">
        <a:spcBef>
          <a:spcPts val="800"/>
        </a:spcBef>
        <a:spcAft>
          <a:spcPct val="0"/>
        </a:spcAft>
        <a:buClr>
          <a:srgbClr val="13294A"/>
        </a:buClr>
        <a:buFont typeface="Arial" charset="0"/>
        <a:buChar char="–"/>
        <a:defRPr sz="1600">
          <a:solidFill>
            <a:srgbClr val="13294A"/>
          </a:solidFill>
          <a:latin typeface="+mn-lt"/>
        </a:defRPr>
      </a:lvl8pPr>
      <a:lvl9pPr marL="3175000" indent="-265113" algn="l" rtl="0" fontAlgn="base">
        <a:spcBef>
          <a:spcPts val="800"/>
        </a:spcBef>
        <a:spcAft>
          <a:spcPct val="0"/>
        </a:spcAft>
        <a:buClr>
          <a:srgbClr val="13294A"/>
        </a:buClr>
        <a:buFont typeface="Arial" charset="0"/>
        <a:buChar char="–"/>
        <a:defRPr sz="1600">
          <a:solidFill>
            <a:srgbClr val="13294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5" descr="shutterstock_3011833_platzhal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1449388"/>
            <a:ext cx="69326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9113" y="2676525"/>
            <a:ext cx="6932612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grpSp>
        <p:nvGrpSpPr>
          <p:cNvPr id="2053" name="Group 14"/>
          <p:cNvGrpSpPr>
            <a:grpSpLocks/>
          </p:cNvGrpSpPr>
          <p:nvPr/>
        </p:nvGrpSpPr>
        <p:grpSpPr bwMode="auto">
          <a:xfrm>
            <a:off x="-6350" y="-6350"/>
            <a:ext cx="9156700" cy="6873875"/>
            <a:chOff x="-4" y="-4"/>
            <a:chExt cx="5768" cy="4330"/>
          </a:xfrm>
        </p:grpSpPr>
        <p:sp>
          <p:nvSpPr>
            <p:cNvPr id="2055" name="Freeform 12"/>
            <p:cNvSpPr>
              <a:spLocks/>
            </p:cNvSpPr>
            <p:nvPr userDrawn="1"/>
          </p:nvSpPr>
          <p:spPr bwMode="auto">
            <a:xfrm>
              <a:off x="-4" y="-4"/>
              <a:ext cx="186" cy="1349"/>
            </a:xfrm>
            <a:custGeom>
              <a:avLst/>
              <a:gdLst>
                <a:gd name="T0" fmla="*/ 186 w 186"/>
                <a:gd name="T1" fmla="*/ 0 h 1349"/>
                <a:gd name="T2" fmla="*/ 0 w 186"/>
                <a:gd name="T3" fmla="*/ 1349 h 1349"/>
                <a:gd name="T4" fmla="*/ 0 w 186"/>
                <a:gd name="T5" fmla="*/ 0 h 1349"/>
                <a:gd name="T6" fmla="*/ 186 w 186"/>
                <a:gd name="T7" fmla="*/ 0 h 13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1349">
                  <a:moveTo>
                    <a:pt x="186" y="0"/>
                  </a:moveTo>
                  <a:lnTo>
                    <a:pt x="0" y="1349"/>
                  </a:lnTo>
                  <a:lnTo>
                    <a:pt x="0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132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56" name="Freeform 13"/>
            <p:cNvSpPr>
              <a:spLocks/>
            </p:cNvSpPr>
            <p:nvPr userDrawn="1"/>
          </p:nvSpPr>
          <p:spPr bwMode="auto">
            <a:xfrm>
              <a:off x="5354" y="1"/>
              <a:ext cx="410" cy="4325"/>
            </a:xfrm>
            <a:custGeom>
              <a:avLst/>
              <a:gdLst>
                <a:gd name="T0" fmla="*/ 0 w 410"/>
                <a:gd name="T1" fmla="*/ 4325 h 4325"/>
                <a:gd name="T2" fmla="*/ 410 w 410"/>
                <a:gd name="T3" fmla="*/ 4325 h 4325"/>
                <a:gd name="T4" fmla="*/ 410 w 410"/>
                <a:gd name="T5" fmla="*/ 0 h 4325"/>
                <a:gd name="T6" fmla="*/ 0 w 410"/>
                <a:gd name="T7" fmla="*/ 4325 h 43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0" h="4325">
                  <a:moveTo>
                    <a:pt x="0" y="4325"/>
                  </a:moveTo>
                  <a:lnTo>
                    <a:pt x="410" y="4325"/>
                  </a:lnTo>
                  <a:lnTo>
                    <a:pt x="410" y="0"/>
                  </a:lnTo>
                  <a:lnTo>
                    <a:pt x="0" y="4325"/>
                  </a:lnTo>
                  <a:close/>
                </a:path>
              </a:pathLst>
            </a:custGeom>
            <a:solidFill>
              <a:srgbClr val="132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9113" y="33575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040DB88-1EEA-4F6C-AA14-943944F2471D}" type="datetime1">
              <a:rPr lang="en-GB"/>
              <a:pPr>
                <a:defRPr/>
              </a:pPr>
              <a:t>03/11/2016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539750" indent="-184150" algn="l" rtl="0" eaLnBrk="0" fontAlgn="base" hangingPunct="0">
        <a:spcBef>
          <a:spcPct val="40000"/>
        </a:spcBef>
        <a:spcAft>
          <a:spcPct val="0"/>
        </a:spcAft>
        <a:buFont typeface="Arial" charset="0"/>
        <a:defRPr>
          <a:solidFill>
            <a:schemeClr val="bg1"/>
          </a:solidFill>
          <a:latin typeface="+mn-lt"/>
        </a:defRPr>
      </a:lvl2pPr>
      <a:lvl3pPr marL="892175" indent="-173038" algn="l" rtl="0" eaLnBrk="0" fontAlgn="base" hangingPunct="0">
        <a:spcBef>
          <a:spcPct val="40000"/>
        </a:spcBef>
        <a:spcAft>
          <a:spcPct val="0"/>
        </a:spcAft>
        <a:defRPr>
          <a:solidFill>
            <a:schemeClr val="bg1"/>
          </a:solidFill>
          <a:latin typeface="+mn-lt"/>
        </a:defRPr>
      </a:lvl3pPr>
      <a:lvl4pPr marL="1255713" indent="-176213" algn="l" rtl="0" eaLnBrk="0" fontAlgn="base" hangingPunct="0">
        <a:spcBef>
          <a:spcPct val="40000"/>
        </a:spcBef>
        <a:spcAft>
          <a:spcPct val="0"/>
        </a:spcAft>
        <a:buFont typeface="Arial" charset="0"/>
        <a:defRPr>
          <a:solidFill>
            <a:schemeClr val="bg1"/>
          </a:solidFill>
          <a:latin typeface="+mn-lt"/>
        </a:defRPr>
      </a:lvl4pPr>
      <a:lvl5pPr marL="229552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27527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32099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6671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41243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Hintergrund_Inhalt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4" t="-41789" r="-2654" b="-84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249613"/>
            <a:ext cx="73088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4724400"/>
            <a:ext cx="7308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3988" y="6472238"/>
            <a:ext cx="77565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66A6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9288" y="6472238"/>
            <a:ext cx="44291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66A62"/>
                </a:solidFill>
              </a:defRPr>
            </a:lvl1pPr>
          </a:lstStyle>
          <a:p>
            <a:pPr>
              <a:defRPr/>
            </a:pPr>
            <a:fld id="{BD8528E6-E5A8-45A3-9B23-3C9FDF86F5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defRPr>
          <a:solidFill>
            <a:srgbClr val="13294A"/>
          </a:solidFill>
          <a:latin typeface="+mn-lt"/>
          <a:ea typeface="+mn-ea"/>
          <a:cs typeface="+mn-cs"/>
        </a:defRPr>
      </a:lvl1pPr>
      <a:lvl2pPr marL="1588" indent="266700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2pPr>
      <a:lvl3pPr marL="269875" indent="265113" algn="l" rtl="0" eaLnBrk="0" fontAlgn="base" hangingPunct="0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536575" indent="2778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29552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27527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32099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6671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41243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Hintergrund_Inhalt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4" t="48349" r="-2654" b="-8498"/>
          <a:stretch>
            <a:fillRect/>
          </a:stretch>
        </p:blipFill>
        <p:spPr bwMode="auto">
          <a:xfrm>
            <a:off x="0" y="4113213"/>
            <a:ext cx="9144000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257675"/>
            <a:ext cx="73088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291138"/>
            <a:ext cx="7308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3988" y="6472238"/>
            <a:ext cx="77565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66A6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9288" y="6472238"/>
            <a:ext cx="44291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66A62"/>
                </a:solidFill>
              </a:defRPr>
            </a:lvl1pPr>
          </a:lstStyle>
          <a:p>
            <a:pPr>
              <a:defRPr/>
            </a:pPr>
            <a:fld id="{ECFCBF0C-5F3E-4522-BF83-A03F9F0C1BB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250825" y="1916113"/>
            <a:ext cx="8642350" cy="2052637"/>
          </a:xfrm>
          <a:prstGeom prst="rect">
            <a:avLst/>
          </a:prstGeom>
          <a:solidFill>
            <a:srgbClr val="E4E1E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13294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Font typeface="Arial" charset="0"/>
        <a:defRPr sz="1400">
          <a:solidFill>
            <a:srgbClr val="13294A"/>
          </a:solidFill>
          <a:latin typeface="+mn-lt"/>
          <a:ea typeface="+mn-ea"/>
          <a:cs typeface="+mn-cs"/>
        </a:defRPr>
      </a:lvl1pPr>
      <a:lvl2pPr marL="1588" indent="266700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2pPr>
      <a:lvl3pPr marL="269875" indent="265113" algn="l" rtl="0" eaLnBrk="0" fontAlgn="base" hangingPunct="0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536575" indent="2778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29552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27527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32099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6671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4124325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2781300"/>
            <a:ext cx="7308850" cy="1223963"/>
          </a:xfrm>
        </p:spPr>
        <p:txBody>
          <a:bodyPr/>
          <a:lstStyle/>
          <a:p>
            <a:pPr eaLnBrk="1" hangingPunct="1"/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smtClean="0"/>
              <a:t>V rámci předmětu Soutěžní právo a liberalizace síťových sektorů v Evropě</a:t>
            </a:r>
            <a:br>
              <a:rPr lang="cs-CZ" sz="1600" dirty="0" smtClean="0"/>
            </a:br>
            <a:r>
              <a:rPr lang="cs-CZ" sz="1600" dirty="0" smtClean="0"/>
              <a:t>srdečně vítáme každého zájemce o přednášku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Liberalizovaný trh poštovních služeb – přežije  veřejná služba?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cs-CZ" dirty="0" smtClean="0"/>
              <a:t>JUDr. Štěpán Svoboda</a:t>
            </a:r>
          </a:p>
          <a:p>
            <a:pPr algn="r" eaLnBrk="1" hangingPunct="1"/>
            <a:r>
              <a:rPr lang="cs-CZ" dirty="0" smtClean="0"/>
              <a:t>Evropská komise (DG AGRI)</a:t>
            </a:r>
          </a:p>
          <a:p>
            <a:pPr algn="r" eaLnBrk="1" hangingPunct="1"/>
            <a:r>
              <a:rPr lang="cs-CZ" dirty="0" smtClean="0"/>
              <a:t> </a:t>
            </a:r>
            <a:endParaRPr lang="en-US" dirty="0" smtClean="0"/>
          </a:p>
          <a:p>
            <a:pPr algn="r" eaLnBrk="1" hangingPunct="1"/>
            <a:r>
              <a:rPr lang="cs-CZ" dirty="0" smtClean="0"/>
              <a:t>Právnická fakulta </a:t>
            </a:r>
            <a:r>
              <a:rPr lang="cs-CZ" smtClean="0"/>
              <a:t>Univerzity Karlovy</a:t>
            </a:r>
            <a:endParaRPr lang="cs-CZ" dirty="0" smtClean="0"/>
          </a:p>
          <a:p>
            <a:pPr algn="r"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 dne 9.11. 2016, od 12:00, v č.304</a:t>
            </a:r>
            <a:endParaRPr lang="en-US" dirty="0" smtClean="0"/>
          </a:p>
          <a:p>
            <a:pPr eaLnBrk="1" hangingPunct="1">
              <a:spcBef>
                <a:spcPct val="15000"/>
              </a:spcBef>
              <a:buClrTx/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3294A"/>
      </a:accent1>
      <a:accent2>
        <a:srgbClr val="766A62"/>
      </a:accent2>
      <a:accent3>
        <a:srgbClr val="FFFFFF"/>
      </a:accent3>
      <a:accent4>
        <a:srgbClr val="000000"/>
      </a:accent4>
      <a:accent5>
        <a:srgbClr val="AAACB1"/>
      </a:accent5>
      <a:accent6>
        <a:srgbClr val="6A5F58"/>
      </a:accent6>
      <a:hlink>
        <a:srgbClr val="00AFD8"/>
      </a:hlink>
      <a:folHlink>
        <a:srgbClr val="00759A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98300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2C1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AD76C0"/>
        </a:accent1>
        <a:accent2>
          <a:srgbClr val="00AFD8"/>
        </a:accent2>
        <a:accent3>
          <a:srgbClr val="FFFFFF"/>
        </a:accent3>
        <a:accent4>
          <a:srgbClr val="000000"/>
        </a:accent4>
        <a:accent5>
          <a:srgbClr val="D3BDDC"/>
        </a:accent5>
        <a:accent6>
          <a:srgbClr val="009EC4"/>
        </a:accent6>
        <a:hlink>
          <a:srgbClr val="00759A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D2492A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BE4125"/>
        </a:accent6>
        <a:hlink>
          <a:srgbClr val="8A343D"/>
        </a:hlink>
        <a:folHlink>
          <a:srgbClr val="6B48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2492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E5B1AC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B487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BAB1BE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D37600"/>
        </a:accent6>
        <a:hlink>
          <a:srgbClr val="DC222D"/>
        </a:hlink>
        <a:folHlink>
          <a:srgbClr val="AD76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00AFD8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8A343D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7D2E36"/>
        </a:accent6>
        <a:hlink>
          <a:srgbClr val="3095B4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3294A"/>
        </a:accent1>
        <a:accent2>
          <a:srgbClr val="766A62"/>
        </a:accent2>
        <a:accent3>
          <a:srgbClr val="FFFFFF"/>
        </a:accent3>
        <a:accent4>
          <a:srgbClr val="000000"/>
        </a:accent4>
        <a:accent5>
          <a:srgbClr val="AAACB1"/>
        </a:accent5>
        <a:accent6>
          <a:srgbClr val="6A5F58"/>
        </a:accent6>
        <a:hlink>
          <a:srgbClr val="00AFD8"/>
        </a:hlink>
        <a:folHlink>
          <a:srgbClr val="0075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3294A"/>
      </a:accent1>
      <a:accent2>
        <a:srgbClr val="766A62"/>
      </a:accent2>
      <a:accent3>
        <a:srgbClr val="FFFFFF"/>
      </a:accent3>
      <a:accent4>
        <a:srgbClr val="000000"/>
      </a:accent4>
      <a:accent5>
        <a:srgbClr val="AAACB1"/>
      </a:accent5>
      <a:accent6>
        <a:srgbClr val="6A5F58"/>
      </a:accent6>
      <a:hlink>
        <a:srgbClr val="00AFD8"/>
      </a:hlink>
      <a:folHlink>
        <a:srgbClr val="00759A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98300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2C1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AD76C0"/>
        </a:accent1>
        <a:accent2>
          <a:srgbClr val="00AFD8"/>
        </a:accent2>
        <a:accent3>
          <a:srgbClr val="FFFFFF"/>
        </a:accent3>
        <a:accent4>
          <a:srgbClr val="000000"/>
        </a:accent4>
        <a:accent5>
          <a:srgbClr val="D3BDDC"/>
        </a:accent5>
        <a:accent6>
          <a:srgbClr val="009EC4"/>
        </a:accent6>
        <a:hlink>
          <a:srgbClr val="00759A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D2492A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BE4125"/>
        </a:accent6>
        <a:hlink>
          <a:srgbClr val="8A343D"/>
        </a:hlink>
        <a:folHlink>
          <a:srgbClr val="6B48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2492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E5B1AC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B487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BAB1BE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D37600"/>
        </a:accent6>
        <a:hlink>
          <a:srgbClr val="DC222D"/>
        </a:hlink>
        <a:folHlink>
          <a:srgbClr val="AD76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00AFD8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8A343D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7D2E36"/>
        </a:accent6>
        <a:hlink>
          <a:srgbClr val="3095B4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3294A"/>
        </a:accent1>
        <a:accent2>
          <a:srgbClr val="766A62"/>
        </a:accent2>
        <a:accent3>
          <a:srgbClr val="FFFFFF"/>
        </a:accent3>
        <a:accent4>
          <a:srgbClr val="000000"/>
        </a:accent4>
        <a:accent5>
          <a:srgbClr val="AAACB1"/>
        </a:accent5>
        <a:accent6>
          <a:srgbClr val="6A5F58"/>
        </a:accent6>
        <a:hlink>
          <a:srgbClr val="00AFD8"/>
        </a:hlink>
        <a:folHlink>
          <a:srgbClr val="0075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2_Standarddesign 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3294A"/>
      </a:accent1>
      <a:accent2>
        <a:srgbClr val="766A62"/>
      </a:accent2>
      <a:accent3>
        <a:srgbClr val="FFFFFF"/>
      </a:accent3>
      <a:accent4>
        <a:srgbClr val="000000"/>
      </a:accent4>
      <a:accent5>
        <a:srgbClr val="AAACB1"/>
      </a:accent5>
      <a:accent6>
        <a:srgbClr val="6A5F58"/>
      </a:accent6>
      <a:hlink>
        <a:srgbClr val="00AFD8"/>
      </a:hlink>
      <a:folHlink>
        <a:srgbClr val="00759A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98300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2C1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AD76C0"/>
        </a:accent1>
        <a:accent2>
          <a:srgbClr val="00AFD8"/>
        </a:accent2>
        <a:accent3>
          <a:srgbClr val="FFFFFF"/>
        </a:accent3>
        <a:accent4>
          <a:srgbClr val="000000"/>
        </a:accent4>
        <a:accent5>
          <a:srgbClr val="D3BDDC"/>
        </a:accent5>
        <a:accent6>
          <a:srgbClr val="009EC4"/>
        </a:accent6>
        <a:hlink>
          <a:srgbClr val="00759A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D2492A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BE4125"/>
        </a:accent6>
        <a:hlink>
          <a:srgbClr val="8A343D"/>
        </a:hlink>
        <a:folHlink>
          <a:srgbClr val="6B48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2492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E5B1AC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B487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BAB1BE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D37600"/>
        </a:accent6>
        <a:hlink>
          <a:srgbClr val="DC222D"/>
        </a:hlink>
        <a:folHlink>
          <a:srgbClr val="AD76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00AFD8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8A343D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7D2E36"/>
        </a:accent6>
        <a:hlink>
          <a:srgbClr val="3095B4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3294A"/>
        </a:accent1>
        <a:accent2>
          <a:srgbClr val="766A62"/>
        </a:accent2>
        <a:accent3>
          <a:srgbClr val="FFFFFF"/>
        </a:accent3>
        <a:accent4>
          <a:srgbClr val="000000"/>
        </a:accent4>
        <a:accent5>
          <a:srgbClr val="AAACB1"/>
        </a:accent5>
        <a:accent6>
          <a:srgbClr val="6A5F58"/>
        </a:accent6>
        <a:hlink>
          <a:srgbClr val="00AFD8"/>
        </a:hlink>
        <a:folHlink>
          <a:srgbClr val="0075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andarddesign">
  <a:themeElements>
    <a:clrScheme name="3_Standarddesign 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3294A"/>
      </a:accent1>
      <a:accent2>
        <a:srgbClr val="766A62"/>
      </a:accent2>
      <a:accent3>
        <a:srgbClr val="FFFFFF"/>
      </a:accent3>
      <a:accent4>
        <a:srgbClr val="000000"/>
      </a:accent4>
      <a:accent5>
        <a:srgbClr val="AAACB1"/>
      </a:accent5>
      <a:accent6>
        <a:srgbClr val="6A5F58"/>
      </a:accent6>
      <a:hlink>
        <a:srgbClr val="00AFD8"/>
      </a:hlink>
      <a:folHlink>
        <a:srgbClr val="00759A"/>
      </a:folHlink>
    </a:clrScheme>
    <a:fontScheme name="3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Standard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98300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2C1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AD76C0"/>
        </a:hlink>
        <a:folHlink>
          <a:srgbClr val="00AF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AD76C0"/>
        </a:accent1>
        <a:accent2>
          <a:srgbClr val="00AFD8"/>
        </a:accent2>
        <a:accent3>
          <a:srgbClr val="FFFFFF"/>
        </a:accent3>
        <a:accent4>
          <a:srgbClr val="000000"/>
        </a:accent4>
        <a:accent5>
          <a:srgbClr val="D3BDDC"/>
        </a:accent5>
        <a:accent6>
          <a:srgbClr val="009EC4"/>
        </a:accent6>
        <a:hlink>
          <a:srgbClr val="00759A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D2492A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BE4125"/>
        </a:accent6>
        <a:hlink>
          <a:srgbClr val="8A343D"/>
        </a:hlink>
        <a:folHlink>
          <a:srgbClr val="6B48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2492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E5B1AC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B487A"/>
        </a:accent1>
        <a:accent2>
          <a:srgbClr val="3095B4"/>
        </a:accent2>
        <a:accent3>
          <a:srgbClr val="FFFFFF"/>
        </a:accent3>
        <a:accent4>
          <a:srgbClr val="000000"/>
        </a:accent4>
        <a:accent5>
          <a:srgbClr val="BAB1BE"/>
        </a:accent5>
        <a:accent6>
          <a:srgbClr val="2A87A3"/>
        </a:accent6>
        <a:hlink>
          <a:srgbClr val="005157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D37600"/>
        </a:accent6>
        <a:hlink>
          <a:srgbClr val="DC222D"/>
        </a:hlink>
        <a:folHlink>
          <a:srgbClr val="AD76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CC411"/>
        </a:accent1>
        <a:accent2>
          <a:srgbClr val="DC222D"/>
        </a:accent2>
        <a:accent3>
          <a:srgbClr val="FFFFFF"/>
        </a:accent3>
        <a:accent4>
          <a:srgbClr val="000000"/>
        </a:accent4>
        <a:accent5>
          <a:srgbClr val="F4DEAA"/>
        </a:accent5>
        <a:accent6>
          <a:srgbClr val="C71E28"/>
        </a:accent6>
        <a:hlink>
          <a:srgbClr val="00AFD8"/>
        </a:hlink>
        <a:folHlink>
          <a:srgbClr val="ABB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59217"/>
        </a:accent1>
        <a:accent2>
          <a:srgbClr val="8A343D"/>
        </a:accent2>
        <a:accent3>
          <a:srgbClr val="FFFFFF"/>
        </a:accent3>
        <a:accent4>
          <a:srgbClr val="000000"/>
        </a:accent4>
        <a:accent5>
          <a:srgbClr val="DFC7AB"/>
        </a:accent5>
        <a:accent6>
          <a:srgbClr val="7D2E36"/>
        </a:accent6>
        <a:hlink>
          <a:srgbClr val="3095B4"/>
        </a:hlink>
        <a:folHlink>
          <a:srgbClr val="7972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3294A"/>
        </a:accent1>
        <a:accent2>
          <a:srgbClr val="766A62"/>
        </a:accent2>
        <a:accent3>
          <a:srgbClr val="FFFFFF"/>
        </a:accent3>
        <a:accent4>
          <a:srgbClr val="000000"/>
        </a:accent4>
        <a:accent5>
          <a:srgbClr val="AAACB1"/>
        </a:accent5>
        <a:accent6>
          <a:srgbClr val="6A5F58"/>
        </a:accent6>
        <a:hlink>
          <a:srgbClr val="00AFD8"/>
        </a:hlink>
        <a:folHlink>
          <a:srgbClr val="0075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Settings\alho\Application Data\microsoft\templates\Blank Presentation.pot</Template>
  <TotalTime>3579</TotalTime>
  <Words>27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Blank Presentation</vt:lpstr>
      <vt:lpstr>1_Standarddesign</vt:lpstr>
      <vt:lpstr>2_Standarddesign</vt:lpstr>
      <vt:lpstr>3_Standarddesign</vt:lpstr>
      <vt:lpstr> V rámci předmětu Soutěžní právo a liberalizace síťových sektorů v Evropě srdečně vítáme každého zájemce o přednášku     Liberalizovaný trh poštovních služeb – přežije  veřejná služba?   </vt:lpstr>
    </vt:vector>
  </TitlesOfParts>
  <Company>CMS Cameron McKenna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title slide, Arial 24 pt Also possible in two lines.</dc:title>
  <dc:creator>alho</dc:creator>
  <cp:lastModifiedBy>lida</cp:lastModifiedBy>
  <cp:revision>196</cp:revision>
  <cp:lastPrinted>2013-11-14T08:52:33Z</cp:lastPrinted>
  <dcterms:created xsi:type="dcterms:W3CDTF">2010-03-26T08:51:06Z</dcterms:created>
  <dcterms:modified xsi:type="dcterms:W3CDTF">2016-11-03T08:10:12Z</dcterms:modified>
</cp:coreProperties>
</file>